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June 5th-7th, 2024 – Montpellier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947615" y="6307668"/>
            <a:ext cx="8244388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847593" y="6046972"/>
            <a:ext cx="2997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C9E50"/>
                </a:solidFill>
                <a:effectLst/>
              </a:rPr>
              <a:t>News </a:t>
            </a:r>
            <a:r>
              <a:rPr lang="fr-FR" b="1" dirty="0" err="1">
                <a:solidFill>
                  <a:srgbClr val="7C9E50"/>
                </a:solidFill>
                <a:effectLst/>
              </a:rPr>
              <a:t>from</a:t>
            </a:r>
            <a:r>
              <a:rPr lang="fr-FR" b="1" dirty="0">
                <a:solidFill>
                  <a:srgbClr val="7C9E50"/>
                </a:solidFill>
                <a:effectLst/>
              </a:rPr>
              <a:t> OHM and DRIIHM</a:t>
            </a:r>
            <a:endParaRPr lang="fr-FR" dirty="0">
              <a:solidFill>
                <a:srgbClr val="7C9E5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D242374-A760-7364-49AC-7D926D718C25}"/>
              </a:ext>
            </a:extLst>
          </p:cNvPr>
          <p:cNvSpPr txBox="1"/>
          <p:nvPr/>
        </p:nvSpPr>
        <p:spPr>
          <a:xfrm>
            <a:off x="3947615" y="117696"/>
            <a:ext cx="7896042" cy="64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dirty="0"/>
              <a:t>Logos: OHM, </a:t>
            </a:r>
            <a:r>
              <a:rPr lang="fr-FR" dirty="0" err="1"/>
              <a:t>Laboratory</a:t>
            </a:r>
            <a:r>
              <a:rPr lang="fr-FR" dirty="0"/>
              <a:t>, </a:t>
            </a:r>
            <a:r>
              <a:rPr lang="fr-FR" dirty="0" err="1"/>
              <a:t>University</a:t>
            </a:r>
            <a:r>
              <a:rPr lang="fr-FR" dirty="0"/>
              <a:t>,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1DDF43-473D-CFC0-7FA3-FB5C474E284F}"/>
              </a:ext>
            </a:extLst>
          </p:cNvPr>
          <p:cNvSpPr txBox="1"/>
          <p:nvPr/>
        </p:nvSpPr>
        <p:spPr>
          <a:xfrm>
            <a:off x="705394" y="1282833"/>
            <a:ext cx="10787063" cy="1600438"/>
          </a:xfrm>
          <a:prstGeom prst="rect">
            <a:avLst/>
          </a:prstGeom>
          <a:noFill/>
          <a:ln w="19050">
            <a:solidFill>
              <a:srgbClr val="7C9E50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dirty="0" err="1">
                <a:solidFill>
                  <a:schemeClr val="accent1">
                    <a:lumMod val="50000"/>
                  </a:schemeClr>
                </a:solidFill>
              </a:rPr>
              <a:t>Title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 (Calibri, 32pt)</a:t>
            </a:r>
          </a:p>
          <a:p>
            <a:pPr algn="r">
              <a:spcBef>
                <a:spcPts val="1200"/>
              </a:spcBef>
            </a:pPr>
            <a:r>
              <a:rPr lang="fr-FR" sz="2400" i="1" dirty="0" err="1">
                <a:solidFill>
                  <a:schemeClr val="accent1">
                    <a:lumMod val="50000"/>
                  </a:schemeClr>
                </a:solidFill>
              </a:rPr>
              <a:t>Subtitle</a:t>
            </a:r>
            <a:r>
              <a:rPr lang="fr-FR" sz="2400" i="1" dirty="0">
                <a:solidFill>
                  <a:schemeClr val="accent1">
                    <a:lumMod val="50000"/>
                  </a:schemeClr>
                </a:solidFill>
              </a:rPr>
              <a:t> (Calibri 24pt)</a:t>
            </a:r>
            <a:endParaRPr lang="fr-FR" sz="3200" i="1" dirty="0"/>
          </a:p>
          <a:p>
            <a:pPr algn="ctr"/>
            <a:endParaRPr lang="fr-FR" sz="3200" dirty="0"/>
          </a:p>
        </p:txBody>
      </p:sp>
      <p:sp>
        <p:nvSpPr>
          <p:cNvPr id="8" name="ZoneTexte 8">
            <a:extLst>
              <a:ext uri="{FF2B5EF4-FFF2-40B4-BE49-F238E27FC236}">
                <a16:creationId xmlns:a16="http://schemas.microsoft.com/office/drawing/2014/main" id="{B217BDBD-4C0A-DD09-B991-137EE9F335A9}"/>
              </a:ext>
            </a:extLst>
          </p:cNvPr>
          <p:cNvSpPr txBox="1"/>
          <p:nvPr/>
        </p:nvSpPr>
        <p:spPr>
          <a:xfrm>
            <a:off x="5520759" y="2945908"/>
            <a:ext cx="5971698" cy="1628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Second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1800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(Calibri 18pts) </a:t>
            </a:r>
            <a:endParaRPr lang="fr-FR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1,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2,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3,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301B82-6EAB-D593-D136-E8DF08BA74BE}"/>
              </a:ext>
            </a:extLst>
          </p:cNvPr>
          <p:cNvSpPr/>
          <p:nvPr/>
        </p:nvSpPr>
        <p:spPr>
          <a:xfrm>
            <a:off x="699543" y="3458696"/>
            <a:ext cx="7924800" cy="2209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/>
              <a:t>Illustration</a:t>
            </a:r>
          </a:p>
        </p:txBody>
      </p:sp>
      <p:pic>
        <p:nvPicPr>
          <p:cNvPr id="11" name="Image 10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051F319F-5ECE-4528-E840-6139DA3B18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5" y="6302544"/>
            <a:ext cx="2366725" cy="55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84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 Pardo</cp:lastModifiedBy>
  <cp:revision>12</cp:revision>
  <dcterms:created xsi:type="dcterms:W3CDTF">2018-09-25T14:45:25Z</dcterms:created>
  <dcterms:modified xsi:type="dcterms:W3CDTF">2024-05-23T12:21:05Z</dcterms:modified>
</cp:coreProperties>
</file>