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5th-7th, 2024 – Montpellier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2760617" y="6307668"/>
            <a:ext cx="9431386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2671922" y="6046972"/>
            <a:ext cx="7896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C9E50"/>
                </a:solidFill>
                <a:effectLst/>
              </a:rPr>
              <a:t>Conceptual/functional framework of the OHM-DRIIHM and SES observation</a:t>
            </a:r>
            <a:endParaRPr lang="fr-FR" dirty="0">
              <a:solidFill>
                <a:srgbClr val="7C9E5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117696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705394" y="1282833"/>
            <a:ext cx="10787063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8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520759" y="2945908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699543" y="3458696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Illustration</a:t>
            </a:r>
          </a:p>
        </p:txBody>
      </p:sp>
      <p:pic>
        <p:nvPicPr>
          <p:cNvPr id="11" name="Image 10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051F319F-5ECE-4528-E840-6139DA3B18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5" y="6302544"/>
            <a:ext cx="2366725" cy="55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89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 Pardo</cp:lastModifiedBy>
  <cp:revision>13</cp:revision>
  <dcterms:created xsi:type="dcterms:W3CDTF">2018-09-25T14:45:25Z</dcterms:created>
  <dcterms:modified xsi:type="dcterms:W3CDTF">2024-05-23T12:56:16Z</dcterms:modified>
</cp:coreProperties>
</file>